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E0F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6DC1B-1697-4F8F-B3C5-E56090850144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A50C8-6B4B-463C-9E0B-F3C0EE80B2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35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A50C8-6B4B-463C-9E0B-F3C0EE80B2B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563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A50C8-6B4B-463C-9E0B-F3C0EE80B2B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624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A50C8-6B4B-463C-9E0B-F3C0EE80B2B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9586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A50C8-6B4B-463C-9E0B-F3C0EE80B2B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5997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C831BF-EF2D-49E8-83EE-A1B4EEFF6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7170E8-D272-4C0B-86B8-42A52EA31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5CFD31-1078-48D6-AD4E-B0B7B4854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130A-C364-4E8E-B1FE-24273237E072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09EF7A-6A89-4FF4-869C-1F88838E9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C6D7B2-7383-43C4-BAB5-71716791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5BAB-7A3E-4727-AFF6-4F351C0C7B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4288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586890-F30E-496F-ACE4-82545D1DE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492F36C-8C4D-4B0C-96E2-1B4115187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682B7F-B8FA-4161-83E2-07A64BA6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130A-C364-4E8E-B1FE-24273237E072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418FB5-68BE-4F55-92C1-A042AC337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1EF0D1-276A-4948-AEF7-23C58AEAE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5BAB-7A3E-4727-AFF6-4F351C0C7B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3856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B2DE684-2F33-407E-880B-78B965211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C7DDC9-1880-48A5-A1D5-038DD69307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76E5C2-BD99-4811-A8A5-4350D055A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130A-C364-4E8E-B1FE-24273237E072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477816-4131-4483-BCA8-108D3D471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25F880-7AF7-41A9-AC74-A3202365B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5BAB-7A3E-4727-AFF6-4F351C0C7B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891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DA2C6E-1E83-48E8-AB4C-15B956B4E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28F9F3-4241-4D10-9670-9F05B978E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A1F115-8D4A-4E39-A5BF-94EDAB22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130A-C364-4E8E-B1FE-24273237E072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0F92B7-E658-4632-BA5D-4EFBC32CE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0D7DDB-3787-477E-930D-4F7FC41B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5BAB-7A3E-4727-AFF6-4F351C0C7B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644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8DA32-B96C-44D5-80B8-2D71A8BE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4D9EFF-4753-421B-A4A4-8250FE0EB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F489F0-6CB4-42B6-BC35-58D5B67F7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130A-C364-4E8E-B1FE-24273237E072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F3A4FC-2658-4291-A65A-780F66431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BE9226-BA19-4B23-96A5-81661F556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5BAB-7A3E-4727-AFF6-4F351C0C7B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9036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0C394-3F4A-4B73-9F63-06334CB4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B64802-BC0A-45FB-9AC8-BCC2192388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C38BAB-20B7-462D-9AFF-A0B2740E8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1F9F43-7EC7-4A26-A168-15C3A7A23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130A-C364-4E8E-B1FE-24273237E072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CB94342-C106-452A-8A45-DF0762E54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2D3BF4-6915-4AC6-B9AB-2CBBD365D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5BAB-7A3E-4727-AFF6-4F351C0C7B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080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839F00-C522-4C46-9FF6-ECA5C5DF4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931084-45EC-4196-9DA9-E2C0FDA3E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882607-30F1-4C23-972B-F990F77BC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2F61975-2FBB-4BFA-9494-E1FD624BAD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77256D8-8659-464E-AD68-37AE8F450E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F205597-DB8F-475B-9962-CA1225C58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130A-C364-4E8E-B1FE-24273237E072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7715D78-0043-4EF2-BFC4-E15611A69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8F5AF33-9E87-4088-B3CD-23DF7A86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5BAB-7A3E-4727-AFF6-4F351C0C7B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8916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6CA401-8B2D-4B53-9E4A-81212478B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A0043E-EFE9-497F-B37A-FAD36AE84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130A-C364-4E8E-B1FE-24273237E072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C4D418D-D1DA-4B1A-829D-AD46C584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B16B95-3FA3-4771-8BD2-2BA55CDA3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5BAB-7A3E-4727-AFF6-4F351C0C7B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753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BEC654C-D0EE-45C3-9F8A-079F442E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130A-C364-4E8E-B1FE-24273237E072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FD78959-F8BF-43EE-89EF-21D09C829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50471F-B21B-4081-9F83-ADB9CFDA1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5BAB-7A3E-4727-AFF6-4F351C0C7B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3533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17FE5B-0001-4595-A3DE-83112D653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451B89-939B-4F7F-8434-88956861F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A3B58A1-42DE-464E-B3C2-13077DB7C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5C7F26-A763-488F-B82C-532D8539C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130A-C364-4E8E-B1FE-24273237E072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111F0A-137A-4DC0-8873-588747D2E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17B87F-D921-4AF3-8BBB-084584DA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5BAB-7A3E-4727-AFF6-4F351C0C7B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6306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ECA31B-A5EF-4BA0-92BC-39B64A2C4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826F0F2-DEBD-4882-A58C-D1B5A73E12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24B65A0-2C5E-4813-BBC3-FABF17B5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B86CA32-C7B2-40B9-96E4-1C6E6BE16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130A-C364-4E8E-B1FE-24273237E072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D16A99A-B2E1-4692-8B92-50D4B77A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206FAB5-2A8B-4519-846D-4BA7867E4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5BAB-7A3E-4727-AFF6-4F351C0C7B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4490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883996-10D2-4C45-9A24-89A305487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609EA7-BBEA-4047-9FC1-2639BD083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BEA50E-DAE4-4F15-83EF-D91BB2780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2130A-C364-4E8E-B1FE-24273237E072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0E81D2-E2C1-43B1-A360-92DC9CAA82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330B9E-87B4-4D07-BC61-3816C000FD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C5BAB-7A3E-4727-AFF6-4F351C0C7B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8380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C923C1-1D1F-442D-B608-4491C0F2B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32" y="104775"/>
            <a:ext cx="11114935" cy="7409957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DED02-D4C7-490D-BFA2-BAC65CFD49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SPACE SHOOTER</a:t>
            </a:r>
            <a:endParaRPr lang="ru-RU" sz="7200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7E4D6F-AA40-4C1E-AAB5-5651E314D5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Над игрой работала Елизавета</a:t>
            </a:r>
          </a:p>
        </p:txBody>
      </p:sp>
    </p:spTree>
    <p:extLst>
      <p:ext uri="{BB962C8B-B14F-4D97-AF65-F5344CB8AC3E}">
        <p14:creationId xmlns:p14="http://schemas.microsoft.com/office/powerpoint/2010/main" val="2557014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DED02-D4C7-490D-BFA2-BAC65CFD4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87" y="423489"/>
            <a:ext cx="4332287" cy="919536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Игровой проект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565A5DE-9770-4907-9D75-09A97A6C7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8" t="11147" r="34588" b="5143"/>
          <a:stretch/>
        </p:blipFill>
        <p:spPr>
          <a:xfrm>
            <a:off x="6430963" y="261564"/>
            <a:ext cx="4132265" cy="6334871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7E314D5D-A482-4A9B-A0C6-E1F07EBBA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90699"/>
            <a:ext cx="3932237" cy="4539035"/>
          </a:xfrm>
        </p:spPr>
        <p:txBody>
          <a:bodyPr>
            <a:normAutofit/>
          </a:bodyPr>
          <a:lstStyle/>
          <a:p>
            <a:pPr algn="ctr"/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Игра в жанре </a:t>
            </a:r>
            <a:r>
              <a:rPr lang="en-US" sz="3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shooter</a:t>
            </a:r>
            <a:r>
              <a:rPr lang="en-US" sz="3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endParaRPr lang="ru-RU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/>
            <a:endParaRPr lang="ru-RU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Не требует дополнительной установки. Запуск игры по </a:t>
            </a:r>
            <a:r>
              <a:rPr lang="en-US" sz="30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sln</a:t>
            </a:r>
            <a:r>
              <a:rPr lang="en-US" sz="3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файлу.</a:t>
            </a:r>
          </a:p>
        </p:txBody>
      </p:sp>
    </p:spTree>
    <p:extLst>
      <p:ext uri="{BB962C8B-B14F-4D97-AF65-F5344CB8AC3E}">
        <p14:creationId xmlns:p14="http://schemas.microsoft.com/office/powerpoint/2010/main" val="728987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B1777A4D-1F8D-4CEB-8AD0-99AC4975D3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0" t="37766" r="34041" b="5471"/>
          <a:stretch/>
        </p:blipFill>
        <p:spPr>
          <a:xfrm>
            <a:off x="1616789" y="2505074"/>
            <a:ext cx="3603784" cy="3684587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DED02-D4C7-490D-BFA2-BAC65CFD4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72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Механика игры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2910016-CB79-4364-899D-76AD41414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Передвижение корабля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E425099-E55A-4980-9195-B8235412F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Атака</a:t>
            </a: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70BE05B6-74C1-47A5-B767-B4371281313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6" t="39083" r="34714" b="5716"/>
          <a:stretch/>
        </p:blipFill>
        <p:spPr>
          <a:xfrm>
            <a:off x="6971429" y="2505075"/>
            <a:ext cx="3603782" cy="3684586"/>
          </a:xfr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F893762-508C-4CC8-906F-392891457038}"/>
              </a:ext>
            </a:extLst>
          </p:cNvPr>
          <p:cNvSpPr/>
          <p:nvPr/>
        </p:nvSpPr>
        <p:spPr>
          <a:xfrm>
            <a:off x="1868381" y="4715172"/>
            <a:ext cx="2065444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 |  D</a:t>
            </a:r>
            <a:endParaRPr lang="ru-RU" sz="5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35CB7B-1139-4A9B-A5D7-54D45894BBCE}"/>
              </a:ext>
            </a:extLst>
          </p:cNvPr>
          <p:cNvSpPr txBox="1"/>
          <p:nvPr/>
        </p:nvSpPr>
        <p:spPr>
          <a:xfrm>
            <a:off x="7051328" y="2611606"/>
            <a:ext cx="3843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solidFill>
                  <a:schemeClr val="accent6"/>
                </a:solidFill>
              </a:rPr>
              <a:t>Левая кнопка мыши</a:t>
            </a:r>
          </a:p>
        </p:txBody>
      </p:sp>
    </p:spTree>
    <p:extLst>
      <p:ext uri="{BB962C8B-B14F-4D97-AF65-F5344CB8AC3E}">
        <p14:creationId xmlns:p14="http://schemas.microsoft.com/office/powerpoint/2010/main" val="87438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D29CAB6A-4C7A-48F8-96AE-D9C885D9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БОНУС: ЗДОРОВЬЕ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6A6C55F-D41C-4B2D-BF06-46919642E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Как выглядит бонус</a:t>
            </a:r>
          </a:p>
        </p:txBody>
      </p:sp>
      <p:pic>
        <p:nvPicPr>
          <p:cNvPr id="20" name="Объект 19">
            <a:extLst>
              <a:ext uri="{FF2B5EF4-FFF2-40B4-BE49-F238E27FC236}">
                <a16:creationId xmlns:a16="http://schemas.microsoft.com/office/drawing/2014/main" id="{E0EC824D-E357-4FA6-B758-174EF6F808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8" t="47646" r="38999" b="5231"/>
          <a:stretch/>
        </p:blipFill>
        <p:spPr>
          <a:xfrm>
            <a:off x="1601323" y="2507126"/>
            <a:ext cx="3634716" cy="3682537"/>
          </a:xfrm>
        </p:spPr>
      </p:pic>
      <p:sp>
        <p:nvSpPr>
          <p:cNvPr id="17" name="Текст 16">
            <a:extLst>
              <a:ext uri="{FF2B5EF4-FFF2-40B4-BE49-F238E27FC236}">
                <a16:creationId xmlns:a16="http://schemas.microsoft.com/office/drawing/2014/main" id="{7D20C103-7375-44E4-8895-8B5D51A662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Его действие</a:t>
            </a:r>
          </a:p>
        </p:txBody>
      </p:sp>
      <p:pic>
        <p:nvPicPr>
          <p:cNvPr id="33" name="Объект 32">
            <a:extLst>
              <a:ext uri="{FF2B5EF4-FFF2-40B4-BE49-F238E27FC236}">
                <a16:creationId xmlns:a16="http://schemas.microsoft.com/office/drawing/2014/main" id="{D608F95F-9B41-4FA7-AFB0-586EE0C5EB1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82" t="11255" r="34111" b="75698"/>
          <a:stretch/>
        </p:blipFill>
        <p:spPr>
          <a:xfrm>
            <a:off x="6427432" y="3193158"/>
            <a:ext cx="2279164" cy="2170111"/>
          </a:xfr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7CA7C3C1-2017-45B7-9E86-337910331F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2" t="11809" r="34393" b="76177"/>
          <a:stretch/>
        </p:blipFill>
        <p:spPr>
          <a:xfrm>
            <a:off x="9006649" y="3193159"/>
            <a:ext cx="2279164" cy="2170110"/>
          </a:xfrm>
          <a:prstGeom prst="rect">
            <a:avLst/>
          </a:prstGeom>
        </p:spPr>
      </p:pic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63A16F26-4311-4EC4-B041-546FB5123695}"/>
              </a:ext>
            </a:extLst>
          </p:cNvPr>
          <p:cNvCxnSpPr>
            <a:cxnSpLocks/>
          </p:cNvCxnSpPr>
          <p:nvPr/>
        </p:nvCxnSpPr>
        <p:spPr>
          <a:xfrm>
            <a:off x="7705818" y="4570290"/>
            <a:ext cx="2267024" cy="0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DA8C534-B336-4BDC-BBAF-C9F0C8192E1A}"/>
              </a:ext>
            </a:extLst>
          </p:cNvPr>
          <p:cNvSpPr txBox="1"/>
          <p:nvPr/>
        </p:nvSpPr>
        <p:spPr>
          <a:xfrm>
            <a:off x="9626293" y="3651373"/>
            <a:ext cx="124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00FF00"/>
                </a:solidFill>
              </a:rPr>
              <a:t>+20 </a:t>
            </a:r>
            <a:r>
              <a:rPr lang="en-US" sz="2400" dirty="0">
                <a:solidFill>
                  <a:srgbClr val="00FF00"/>
                </a:solidFill>
              </a:rPr>
              <a:t>hp</a:t>
            </a:r>
            <a:endParaRPr lang="ru-RU" sz="24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35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D29CAB6A-4C7A-48F8-96AE-D9C885D9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БОНУС: ЩИТ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6A6C55F-D41C-4B2D-BF06-46919642E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Как выглядит бонус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D20C103-7375-44E4-8895-8B5D51A662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Его действие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3A1A5419-A47D-4F53-AD9F-FB95161F20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9" t="59578" r="41064" b="5232"/>
          <a:stretch/>
        </p:blipFill>
        <p:spPr>
          <a:xfrm>
            <a:off x="1559921" y="2505075"/>
            <a:ext cx="3717519" cy="3685470"/>
          </a:xfr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3D428AE8-69A3-4FE6-B648-AE2EFE0769C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8" t="61359" r="40095" b="5147"/>
          <a:stretch/>
        </p:blipFill>
        <p:spPr>
          <a:xfrm>
            <a:off x="6838379" y="2505075"/>
            <a:ext cx="3850829" cy="3683403"/>
          </a:xfrm>
        </p:spPr>
      </p:pic>
    </p:spTree>
    <p:extLst>
      <p:ext uri="{BB962C8B-B14F-4D97-AF65-F5344CB8AC3E}">
        <p14:creationId xmlns:p14="http://schemas.microsoft.com/office/powerpoint/2010/main" val="2350857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D29CAB6A-4C7A-48F8-96AE-D9C885D9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БОНУС: ОГОНЬ!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6A6C55F-D41C-4B2D-BF06-46919642E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Как выглядит бонус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D20C103-7375-44E4-8895-8B5D51A662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Его действие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22533AE6-3B2D-40B7-ABDD-A2F666A360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7" t="62027" r="41925" b="5232"/>
          <a:stretch/>
        </p:blipFill>
        <p:spPr>
          <a:xfrm>
            <a:off x="1606859" y="2505075"/>
            <a:ext cx="3861786" cy="3689386"/>
          </a:xfrm>
        </p:spPr>
      </p:pic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7813D71C-8A18-46A5-B9AD-1ACAA3D757C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89" t="59227" r="34615" b="6061"/>
          <a:stretch/>
        </p:blipFill>
        <p:spPr>
          <a:xfrm>
            <a:off x="6902922" y="2505075"/>
            <a:ext cx="3721743" cy="3689386"/>
          </a:xfrm>
        </p:spPr>
      </p:pic>
    </p:spTree>
    <p:extLst>
      <p:ext uri="{BB962C8B-B14F-4D97-AF65-F5344CB8AC3E}">
        <p14:creationId xmlns:p14="http://schemas.microsoft.com/office/powerpoint/2010/main" val="2145320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FML Space Shooter 2022-06-06 17-43-03">
            <a:hlinkClick r:id="" action="ppaction://media"/>
            <a:extLst>
              <a:ext uri="{FF2B5EF4-FFF2-40B4-BE49-F238E27FC236}">
                <a16:creationId xmlns:a16="http://schemas.microsoft.com/office/drawing/2014/main" id="{922EF7F3-F0B9-4086-BD08-F1174C63501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597" end="548.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20540" y="0"/>
            <a:ext cx="4572000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609775C-547C-40F4-819F-CEBECE9CCE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79" t="11133" r="33956" b="5372"/>
          <a:stretch/>
        </p:blipFill>
        <p:spPr>
          <a:xfrm>
            <a:off x="1599460" y="565951"/>
            <a:ext cx="3799643" cy="57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0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1DCC25-A027-463D-A18D-B3AE4ACC971C}"/>
              </a:ext>
            </a:extLst>
          </p:cNvPr>
          <p:cNvSpPr txBox="1"/>
          <p:nvPr/>
        </p:nvSpPr>
        <p:spPr>
          <a:xfrm>
            <a:off x="2137288" y="372863"/>
            <a:ext cx="79174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>
                <a:solidFill>
                  <a:schemeClr val="accent5">
                    <a:lumMod val="75000"/>
                  </a:schemeClr>
                </a:solidFill>
              </a:rPr>
              <a:t>Диаграмма классов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657838D-E978-4FA6-AC91-22522DEB1D57}"/>
              </a:ext>
            </a:extLst>
          </p:cNvPr>
          <p:cNvSpPr/>
          <p:nvPr/>
        </p:nvSpPr>
        <p:spPr>
          <a:xfrm>
            <a:off x="412072" y="1988599"/>
            <a:ext cx="3596936" cy="390350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Класс </a:t>
            </a:r>
            <a:r>
              <a:rPr lang="en-US" b="1" i="1" dirty="0"/>
              <a:t>Laser</a:t>
            </a:r>
            <a:r>
              <a:rPr lang="en-US" dirty="0"/>
              <a:t> </a:t>
            </a:r>
            <a:r>
              <a:rPr lang="ru-RU" dirty="0"/>
              <a:t>отвечает за создание и работу пуль, выстреливающих от корабля.</a:t>
            </a:r>
          </a:p>
          <a:p>
            <a:pPr algn="ctr"/>
            <a:r>
              <a:rPr lang="ru-RU" dirty="0"/>
              <a:t>Класс </a:t>
            </a:r>
            <a:r>
              <a:rPr lang="en-US" b="1" i="1" dirty="0"/>
              <a:t>Meteor</a:t>
            </a:r>
            <a:r>
              <a:rPr lang="ru-RU" dirty="0"/>
              <a:t> отвечает за метеоры, их столкновение с игроком и пулями, а </a:t>
            </a:r>
            <a:r>
              <a:rPr lang="en-US" b="1" i="1" dirty="0"/>
              <a:t>Explosion</a:t>
            </a:r>
            <a:r>
              <a:rPr lang="ru-RU" dirty="0"/>
              <a:t> – за их уничтожение и анимацию.</a:t>
            </a:r>
          </a:p>
          <a:p>
            <a:pPr algn="ctr"/>
            <a:r>
              <a:rPr lang="ru-RU" dirty="0"/>
              <a:t>Класс </a:t>
            </a:r>
            <a:r>
              <a:rPr lang="en-US" b="1" i="1" dirty="0"/>
              <a:t>Player</a:t>
            </a:r>
            <a:r>
              <a:rPr lang="en-US" dirty="0"/>
              <a:t> </a:t>
            </a:r>
            <a:r>
              <a:rPr lang="ru-RU" dirty="0"/>
              <a:t>отвечает за передвижение и взаимодействие корабля с другими объектами.</a:t>
            </a:r>
          </a:p>
          <a:p>
            <a:pPr algn="ctr"/>
            <a:endParaRPr lang="ru-RU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70B83257-76A4-430C-9ADD-7A8BC4BB56DC}"/>
              </a:ext>
            </a:extLst>
          </p:cNvPr>
          <p:cNvSpPr/>
          <p:nvPr/>
        </p:nvSpPr>
        <p:spPr>
          <a:xfrm>
            <a:off x="4297532" y="1988599"/>
            <a:ext cx="3596936" cy="390350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  <a:p>
            <a:pPr algn="ctr"/>
            <a:r>
              <a:rPr lang="ru-RU" dirty="0"/>
              <a:t>Класс </a:t>
            </a:r>
            <a:r>
              <a:rPr lang="en-US" b="1" i="1" dirty="0"/>
              <a:t>Bonus</a:t>
            </a:r>
            <a:r>
              <a:rPr lang="ru-RU" dirty="0"/>
              <a:t> отвечает за создание и работу трех бонусов, встречающихся в игре.</a:t>
            </a:r>
          </a:p>
          <a:p>
            <a:pPr algn="ctr"/>
            <a:r>
              <a:rPr lang="ru-RU" dirty="0"/>
              <a:t>Класс </a:t>
            </a:r>
            <a:r>
              <a:rPr lang="en-US" b="1" i="1" dirty="0"/>
              <a:t>Bullet</a:t>
            </a:r>
            <a:r>
              <a:rPr lang="ru-RU" dirty="0"/>
              <a:t> отвечает за создание одной красной пули, а класс </a:t>
            </a:r>
            <a:r>
              <a:rPr lang="en-US" b="1" i="1" dirty="0" err="1"/>
              <a:t>ManyBullets</a:t>
            </a:r>
            <a:r>
              <a:rPr lang="en-US" b="1" i="1" dirty="0"/>
              <a:t> </a:t>
            </a:r>
            <a:r>
              <a:rPr lang="ru-RU" dirty="0"/>
              <a:t>– за создание нескольких таких же пуль для бонуса «Огонь!».</a:t>
            </a:r>
          </a:p>
          <a:p>
            <a:pPr algn="ctr"/>
            <a:r>
              <a:rPr lang="ru-RU" dirty="0"/>
              <a:t>Класс </a:t>
            </a:r>
            <a:r>
              <a:rPr lang="en-US" b="1" i="1" dirty="0"/>
              <a:t>Shield</a:t>
            </a:r>
            <a:r>
              <a:rPr lang="en-US" dirty="0"/>
              <a:t> </a:t>
            </a:r>
            <a:r>
              <a:rPr lang="ru-RU" dirty="0"/>
              <a:t>отвечает за появление, исчезновение и работу щита для бонуса «Щит». </a:t>
            </a:r>
          </a:p>
          <a:p>
            <a:pPr algn="ctr"/>
            <a:endParaRPr lang="ru-RU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4C23B51C-2E6B-4FD1-9478-956DB3CFCB6F}"/>
              </a:ext>
            </a:extLst>
          </p:cNvPr>
          <p:cNvSpPr/>
          <p:nvPr/>
        </p:nvSpPr>
        <p:spPr>
          <a:xfrm>
            <a:off x="8182992" y="1988599"/>
            <a:ext cx="3596936" cy="390350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  <a:p>
            <a:pPr algn="ctr"/>
            <a:r>
              <a:rPr lang="ru-RU" dirty="0"/>
              <a:t>Класс </a:t>
            </a:r>
            <a:r>
              <a:rPr lang="en-US" b="1" i="1" dirty="0"/>
              <a:t>Game</a:t>
            </a:r>
            <a:r>
              <a:rPr lang="en-US" dirty="0"/>
              <a:t> </a:t>
            </a:r>
            <a:r>
              <a:rPr lang="ru-RU" dirty="0"/>
              <a:t>описывает механику игры, вывод графики и взаимодействие объектов. В нем также описана работа бонуса «Здоровье».</a:t>
            </a:r>
          </a:p>
          <a:p>
            <a:pPr algn="ctr"/>
            <a:r>
              <a:rPr lang="ru-RU" dirty="0"/>
              <a:t>Класс </a:t>
            </a:r>
            <a:r>
              <a:rPr lang="en-US" b="1" i="1" dirty="0"/>
              <a:t>Splash</a:t>
            </a:r>
            <a:r>
              <a:rPr lang="en-US" dirty="0"/>
              <a:t> </a:t>
            </a:r>
            <a:r>
              <a:rPr lang="ru-RU" dirty="0"/>
              <a:t>отвечает за всплывающую заставку «</a:t>
            </a:r>
            <a:r>
              <a:rPr lang="en-US" dirty="0"/>
              <a:t>Game Over</a:t>
            </a:r>
            <a:r>
              <a:rPr lang="ru-RU" dirty="0"/>
              <a:t>» в случае проигрыша игрока.</a:t>
            </a:r>
          </a:p>
          <a:p>
            <a:pPr algn="ctr"/>
            <a:r>
              <a:rPr lang="ru-RU" dirty="0"/>
              <a:t>Класс </a:t>
            </a:r>
            <a:r>
              <a:rPr lang="en-US" b="1" i="1" dirty="0"/>
              <a:t>Text</a:t>
            </a:r>
            <a:r>
              <a:rPr lang="en-US" dirty="0"/>
              <a:t> </a:t>
            </a:r>
            <a:r>
              <a:rPr lang="ru-RU" dirty="0"/>
              <a:t>отвечает за отображение количества </a:t>
            </a:r>
            <a:r>
              <a:rPr lang="en-US" dirty="0"/>
              <a:t>hp</a:t>
            </a:r>
            <a:r>
              <a:rPr lang="ru-RU" dirty="0"/>
              <a:t> игрока в верхнем правом углу игрового окна.</a:t>
            </a: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5078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9977E13-2C2C-43F0-B848-95F693697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-101600"/>
            <a:ext cx="10591800" cy="7061200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63DB0FC1-708C-4C24-B024-73FDE01C9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3746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7200" dirty="0">
                <a:solidFill>
                  <a:schemeClr val="accent5">
                    <a:lumMod val="75000"/>
                  </a:schemeClr>
                </a:solidFill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2844206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224</Words>
  <Application>Microsoft Office PowerPoint</Application>
  <PresentationFormat>Широкоэкранный</PresentationFormat>
  <Paragraphs>38</Paragraphs>
  <Slides>9</Slides>
  <Notes>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SPACE SHOOTER</vt:lpstr>
      <vt:lpstr>Игровой проект</vt:lpstr>
      <vt:lpstr>Механика игры</vt:lpstr>
      <vt:lpstr>БОНУС: ЗДОРОВЬЕ</vt:lpstr>
      <vt:lpstr>БОНУС: ЩИТ</vt:lpstr>
      <vt:lpstr>БОНУС: ОГОНЬ!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 не доделала игру</dc:title>
  <dc:creator>user</dc:creator>
  <cp:lastModifiedBy>user</cp:lastModifiedBy>
  <cp:revision>21</cp:revision>
  <dcterms:created xsi:type="dcterms:W3CDTF">2022-05-26T13:49:01Z</dcterms:created>
  <dcterms:modified xsi:type="dcterms:W3CDTF">2022-06-06T16:12:29Z</dcterms:modified>
</cp:coreProperties>
</file>